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F631669-F45F-4588-9098-B54AA2FA44B2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8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0277E3B-D46C-4A4D-B35A-F9CDC9B4885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4044600"/>
            <a:ext cx="822924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40446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40446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4044600"/>
            <a:ext cx="2649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4044600"/>
            <a:ext cx="2649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4044600"/>
            <a:ext cx="26496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679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67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67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67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233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67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40446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67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40446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4044600"/>
            <a:ext cx="8229240" cy="223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8" descr=""/>
          <p:cNvPicPr/>
          <p:nvPr/>
        </p:nvPicPr>
        <p:blipFill>
          <a:blip r:embed="rId2"/>
          <a:srcRect l="0" t="0" r="0" b="20706"/>
          <a:stretch/>
        </p:blipFill>
        <p:spPr>
          <a:xfrm>
            <a:off x="453960" y="6462720"/>
            <a:ext cx="636480" cy="179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503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de-DE" sz="3400" spc="-1" strike="noStrike">
                <a:solidFill>
                  <a:srgbClr val="558ed5"/>
                </a:solidFill>
                <a:latin typeface="Calibri"/>
              </a:rPr>
              <a:t>Titelmasterformat durch Klicken bearbeiten</a:t>
            </a:r>
            <a:endParaRPr b="0" lang="de-DE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6796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558ed5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</a:rPr>
              <a:t>Textmasterformat bearbeiten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558ed5"/>
              </a:buClr>
              <a:buFont typeface="Arial"/>
              <a:buChar char="–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558ed5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558ed5"/>
              </a:buClr>
              <a:buFont typeface="Arial"/>
              <a:buChar char="–"/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</a:rPr>
              <a:t>Vierte Ebene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558ed5"/>
              </a:buClr>
              <a:buFont typeface="Arial"/>
              <a:buChar char="»"/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</a:rPr>
              <a:t>Fünfte Ebene</a:t>
            </a:r>
            <a:endParaRPr b="0" lang="de-DE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06.09.2018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21BB5AD-E971-41A1-9C50-B5D4842181F2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783360"/>
            <a:ext cx="8229240" cy="8164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de-DE" sz="2400" spc="-1" strike="noStrike">
                <a:solidFill>
                  <a:srgbClr val="808080"/>
                </a:solidFill>
                <a:latin typeface="Calibri"/>
              </a:rPr>
              <a:t>Textmasterformat bearbeiten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23000" y="1694160"/>
            <a:ext cx="8633880" cy="4474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1" lang="de-DE" sz="2000" spc="-1" strike="noStrike">
                <a:solidFill>
                  <a:srgbClr val="808080"/>
                </a:solidFill>
                <a:latin typeface="Calibri"/>
              </a:rPr>
              <a:t>Seminar/Abschlussarbeit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de-DE" sz="2400" spc="-1" strike="noStrike">
                <a:solidFill>
                  <a:srgbClr val="558ed5"/>
                </a:solidFill>
                <a:latin typeface="Calibri"/>
              </a:rPr>
              <a:t>Title 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1"/>
              </a:spcAft>
            </a:pPr>
            <a:r>
              <a:rPr b="1" lang="de-DE" sz="2000" spc="-1" strike="noStrike">
                <a:solidFill>
                  <a:srgbClr val="808080"/>
                </a:solidFill>
                <a:latin typeface="Calibri"/>
              </a:rPr>
              <a:t>Vorname Nachname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Betreuer:            </a:t>
            </a: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	</a:t>
            </a: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Name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Studiengang:   </a:t>
            </a: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	</a:t>
            </a: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xxx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Matr. Nummer:      </a:t>
            </a: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	</a:t>
            </a: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######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b="0" lang="de-DE" sz="1800" spc="-1" strike="noStrike">
                <a:solidFill>
                  <a:srgbClr val="808080"/>
                </a:solidFill>
                <a:latin typeface="Calibri"/>
              </a:rPr>
              <a:t>01.01.2018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14A033FD-9E3E-4024-AC8B-699377EB66F0}" type="slidenum">
              <a:rPr b="0" lang="en-US" sz="1200" spc="-1" strike="noStrike">
                <a:solidFill>
                  <a:srgbClr val="ffffff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51" name="Picture 7" descr=""/>
          <p:cNvPicPr/>
          <p:nvPr/>
        </p:nvPicPr>
        <p:blipFill>
          <a:blip r:embed="rId1"/>
          <a:stretch/>
        </p:blipFill>
        <p:spPr>
          <a:xfrm>
            <a:off x="302760" y="462600"/>
            <a:ext cx="3517920" cy="700200"/>
          </a:xfrm>
          <a:prstGeom prst="rect">
            <a:avLst/>
          </a:prstGeom>
          <a:ln>
            <a:noFill/>
          </a:ln>
        </p:spPr>
      </p:pic>
      <p:pic>
        <p:nvPicPr>
          <p:cNvPr id="52" name="Picture 8" descr=""/>
          <p:cNvPicPr/>
          <p:nvPr/>
        </p:nvPicPr>
        <p:blipFill>
          <a:blip r:embed="rId2"/>
          <a:stretch/>
        </p:blipFill>
        <p:spPr>
          <a:xfrm>
            <a:off x="6622560" y="576360"/>
            <a:ext cx="1923480" cy="687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74680"/>
            <a:ext cx="8229240" cy="50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de-DE" sz="3400" spc="-1" strike="noStrike">
                <a:solidFill>
                  <a:srgbClr val="558ed5"/>
                </a:solidFill>
                <a:latin typeface="Calibri"/>
              </a:rPr>
              <a:t>What this study does</a:t>
            </a:r>
            <a:endParaRPr b="0" lang="de-DE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457200" y="1600200"/>
            <a:ext cx="8229240" cy="4679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360"/>
              </a:spcBef>
              <a:buClr>
                <a:srgbClr val="558ed5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...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60"/>
              </a:spcBef>
              <a:buClr>
                <a:srgbClr val="558ed5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...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60"/>
              </a:spcBef>
              <a:buClr>
                <a:srgbClr val="558ed5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... 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TextShape 3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6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4C3489E7-E4A8-444A-9791-02AA699D2FF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7" name="TextShape 5"/>
          <p:cNvSpPr txBox="1"/>
          <p:nvPr/>
        </p:nvSpPr>
        <p:spPr>
          <a:xfrm>
            <a:off x="457200" y="783360"/>
            <a:ext cx="8229240" cy="8164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457200" y="274680"/>
            <a:ext cx="8229240" cy="50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de-DE" sz="3400" spc="-1" strike="noStrike">
                <a:solidFill>
                  <a:srgbClr val="558ed5"/>
                </a:solidFill>
                <a:latin typeface="Calibri"/>
              </a:rPr>
              <a:t>(Dataset and) Methodology</a:t>
            </a:r>
            <a:endParaRPr b="0" lang="de-DE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6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2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61" name="TextShape 4"/>
          <p:cNvSpPr txBox="1"/>
          <p:nvPr/>
        </p:nvSpPr>
        <p:spPr>
          <a:xfrm>
            <a:off x="457200" y="1600200"/>
            <a:ext cx="82292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5"/>
          <p:cNvSpPr txBox="1"/>
          <p:nvPr/>
        </p:nvSpPr>
        <p:spPr>
          <a:xfrm>
            <a:off x="457200" y="783360"/>
            <a:ext cx="8229240" cy="8164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57200" y="274680"/>
            <a:ext cx="8229240" cy="50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de-DE" sz="3400" spc="-1" strike="noStrike">
                <a:solidFill>
                  <a:srgbClr val="558ed5"/>
                </a:solidFill>
                <a:latin typeface="Calibri"/>
              </a:rPr>
              <a:t>Results, critical appraisal and further research</a:t>
            </a:r>
            <a:endParaRPr b="0" lang="de-DE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65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3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66" name="TextShape 4"/>
          <p:cNvSpPr txBox="1"/>
          <p:nvPr/>
        </p:nvSpPr>
        <p:spPr>
          <a:xfrm>
            <a:off x="457200" y="1600200"/>
            <a:ext cx="82292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extShape 5"/>
          <p:cNvSpPr txBox="1"/>
          <p:nvPr/>
        </p:nvSpPr>
        <p:spPr>
          <a:xfrm>
            <a:off x="457200" y="783360"/>
            <a:ext cx="8229240" cy="8164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457200" y="1600200"/>
            <a:ext cx="82292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479"/>
              </a:spcBef>
            </a:pP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1" lang="de-DE" sz="4000" spc="-1" strike="noStrike">
                <a:solidFill>
                  <a:srgbClr val="558ed5"/>
                </a:solidFill>
                <a:latin typeface="Calibri"/>
              </a:rPr>
              <a:t>Many thanks for your attention</a:t>
            </a:r>
            <a:endParaRPr b="0" lang="de-DE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457200" y="274680"/>
            <a:ext cx="8229240" cy="50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de-DE" sz="3400" spc="-1" strike="noStrike">
                <a:solidFill>
                  <a:srgbClr val="558ed5"/>
                </a:solidFill>
                <a:latin typeface="Calibri"/>
              </a:rPr>
              <a:t>Backup 1</a:t>
            </a:r>
            <a:endParaRPr b="0" lang="de-DE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761219FF-AD39-4F66-A13A-B857D74A817A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73" name="TextShape 4"/>
          <p:cNvSpPr txBox="1"/>
          <p:nvPr/>
        </p:nvSpPr>
        <p:spPr>
          <a:xfrm>
            <a:off x="457200" y="1600200"/>
            <a:ext cx="82292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457200" y="274680"/>
            <a:ext cx="8229240" cy="50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de-DE" sz="3400" spc="-1" strike="noStrike">
                <a:solidFill>
                  <a:srgbClr val="558ed5"/>
                </a:solidFill>
                <a:latin typeface="Calibri"/>
              </a:rPr>
              <a:t>Backup 2</a:t>
            </a:r>
            <a:endParaRPr b="0" lang="de-DE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7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EED280C-20FD-4F1C-9060-63C2C96A5817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77" name="TextShape 4"/>
          <p:cNvSpPr txBox="1"/>
          <p:nvPr/>
        </p:nvSpPr>
        <p:spPr>
          <a:xfrm>
            <a:off x="457200" y="1600200"/>
            <a:ext cx="82292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50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0" lang="de-DE" sz="3400" spc="-1" strike="noStrike">
                <a:solidFill>
                  <a:srgbClr val="558ed5"/>
                </a:solidFill>
                <a:latin typeface="Calibri"/>
              </a:rPr>
              <a:t>Backup 3</a:t>
            </a:r>
            <a:endParaRPr b="0" lang="de-DE" sz="3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808080"/>
                </a:solidFill>
                <a:latin typeface="Calibri"/>
              </a:rPr>
              <a:t>Vorname Nachname | 01.01.2018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0429FB61-7C8B-4D93-8C78-D8921A3046C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TextShape 4"/>
          <p:cNvSpPr txBox="1"/>
          <p:nvPr/>
        </p:nvSpPr>
        <p:spPr>
          <a:xfrm>
            <a:off x="457200" y="1600200"/>
            <a:ext cx="8229240" cy="4679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LibreOffice_project/00m0$Build-3</Application>
  <Words>76</Words>
  <Paragraphs>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2017-12-04T14:40:34Z</dcterms:created>
  <dc:creator>Daniel</dc:creator>
  <dc:description/>
  <dc:language>en-US</dc:language>
  <cp:lastModifiedBy/>
  <dcterms:modified xsi:type="dcterms:W3CDTF">2020-08-26T14:09:07Z</dcterms:modified>
  <cp:revision>131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15.0029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